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799263" cy="9929813"/>
  <p:defaultTextStyle>
    <a:defPPr>
      <a:defRPr lang="zh-TW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1374E8-2845-4D1D-B4B9-7B547844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C86B2FF-1358-4429-9323-22198334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52B6-A603-4710-A863-B495056E5822}" type="datetimeFigureOut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21238A9-B362-48E3-87DB-01C52980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5A1785-FBB9-4FA0-8023-EC853EFB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869B-A14B-469E-B785-C10153C97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3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D9BF7BB-2601-49BF-B1A5-DD104FAF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D1281F-78BB-4384-80DF-2ACDF14D7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BB0A95-E065-415F-B936-86EFC3962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A52B6-A603-4710-A863-B495056E5822}" type="datetimeFigureOut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27A876-6D44-4112-8FF1-56E908CF4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16A529-69C4-4C96-82B8-D6F122F33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869B-A14B-469E-B785-C10153C976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1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69267FB-1D63-4E0A-9D08-91A9DC00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0B76E31-3CB9-4C3C-B060-B74BD13DB9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1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8C2A3B2-3E17-4C01-B19C-D273E0EB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38C4E05-77DA-4732-ACFC-C2B72B5570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8124EB8-5E8E-4859-9510-702BDBF2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CBA2396-2AA5-4533-B7C7-EFAB4F53FA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0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FC70954-3DDD-4622-B51F-5E21A920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F863C27-08C6-42DC-B894-F488CA7130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9EAB5A0-CC02-4C96-B571-5138A59E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9A54A5D-E88A-4E74-BB10-D6D962A02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5F03846-DED2-4F6C-841A-B2D6C801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AEA63D-F543-42AB-9ED1-A166415749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28CF8FB-C9DA-4582-B332-0F7FE6AC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D1E672F-AB3C-4817-AF87-C3994E1FA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8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FC459E4-8E85-4A5D-B082-4E679764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3AA38E6-EB01-4423-BC2C-7F6DA79251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0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25D8DDB-75BE-4C20-9A97-4CB7DD8D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F51A328-40FE-4BD2-BF67-4EB59C294D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6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CDB9B08-A9A9-46C9-9F80-3B69CFDB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4310318-70CA-4D7E-B050-65952A221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3D8B145-5403-4268-8C04-10A62324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A30A9EE-29D2-4124-ACA7-FF8E0B2928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A458D39-8D18-4025-B696-15CB0716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276403E-1851-4D5E-B43A-18B89040B8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5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873ABF4-C491-402C-9E4D-D575D58D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FA4535-60B6-446D-A31D-FCBF547C16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3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5FCB085-470B-46E1-ACC7-640D8E98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6A55FF8-F392-477E-A046-4AAA80538F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6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1BC9EAD-2394-4688-8B50-EC86CC12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212325-5955-4495-8DC0-4D11328F28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9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98A8772-8E6F-4BA9-9E3B-B9577566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0C8475B-F8E3-4AB5-B46F-B1A6A747A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05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CFEE452-AEF3-4332-86B6-A463E5DA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D5ACAF-1D04-4294-8FB0-E7B0D55A4B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3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BB1A07F-DD2C-4F65-91E0-3536E146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E88B916-3111-4008-9516-773B8256E3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41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D8AEA04-F495-4963-9C7C-CAF0C314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2E74B9-1797-4F01-807A-3989AE6B4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99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AD1E239-069E-4FB7-A76C-2BF1630E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BD01035-7CA4-4DD3-B85A-EB0B5D3F02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23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1720C70-24D8-436D-8093-980D4FDB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203DA27-4D85-4284-8D3E-D9B9330108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99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6918526-75ED-4911-B84F-C8146DA4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434D0F7-1A25-4270-8EBE-D271437CF9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EFC4EA6-86BF-4F4F-891B-0E89D913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491F8D0-F733-41BC-BE2B-943202B35D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38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966DB0E-6FE7-46CA-AEC2-EB328950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7997210-2A82-4699-856C-0957D7CDE6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9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9655638-9027-41BB-A158-E57B25A0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52BF46-EF5D-4A6E-B3F0-D80748B2AA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3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4CC8B41-FBB4-44D5-B2CC-672FA875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7F12E9-ABC6-49B5-AB4D-907207BA6B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0D1DA58-D117-4B29-9274-F7042ABE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587D9E-7017-4779-A949-25A6698A54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7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0A3E454-AFFF-4C8D-9C93-A754E8CD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71BEEA5-D36C-420F-9A37-9C89D2CAEC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0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6065EF1-A8CE-44FF-820A-502DD7F7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120F6A2-F41F-4DB2-950A-68C9F86EF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1EC04A1-428E-4131-A060-B10BD840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BC0AFA7-376C-4BDB-A77D-D72D44F125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4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自訂</PresentationFormat>
  <Paragraphs>0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</dc:creator>
  <cp:lastModifiedBy>USE</cp:lastModifiedBy>
  <cp:revision>1</cp:revision>
  <dcterms:created xsi:type="dcterms:W3CDTF">2024-08-07T01:43:25Z</dcterms:created>
  <dcterms:modified xsi:type="dcterms:W3CDTF">2024-08-07T01:43:25Z</dcterms:modified>
</cp:coreProperties>
</file>